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EFAB3-39F2-42E9-8BA7-F192DCB3C13A}" type="datetimeFigureOut">
              <a:rPr lang="el-GR" smtClean="0"/>
              <a:t>23/4/2018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l-GR" smtClean="0"/>
              <a:t>Νεύτωνας: 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A9C9C-19C9-4D72-9EBF-16138DAE4A2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71573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F6E9F-067F-4E2D-A3CD-2921F9BD91DC}" type="datetimeFigureOut">
              <a:rPr lang="el-GR" smtClean="0"/>
              <a:t>23/4/2018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l-GR" smtClean="0"/>
              <a:t>Νεύτωνας: 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6121D-CEED-4466-8D5A-12151D99BAB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126216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6121D-CEED-4466-8D5A-12151D99BAB1}" type="slidenum">
              <a:rPr lang="el-GR" smtClean="0"/>
              <a:t>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Νεύτωνας: Η Βαρύτητα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715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l-GR" smtClean="0"/>
              <a:t>Νεύτωνας: 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66121D-CEED-4466-8D5A-12151D99BAB1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953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955800"/>
          </a:xfrm>
          <a:solidFill>
            <a:schemeClr val="tx1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45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0063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640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20247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3283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0878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2803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7215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261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628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009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F0D97-A7A9-4687-AE4B-23622E8CA6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450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>
                <a:solidFill>
                  <a:schemeClr val="bg1"/>
                </a:solidFill>
              </a:rPr>
              <a:t>2</a:t>
            </a:r>
            <a:r>
              <a:rPr lang="el-GR" baseline="30000" dirty="0" smtClean="0">
                <a:solidFill>
                  <a:schemeClr val="bg1"/>
                </a:solidFill>
              </a:rPr>
              <a:t>η</a:t>
            </a:r>
            <a:r>
              <a:rPr lang="el-GR" dirty="0" smtClean="0">
                <a:solidFill>
                  <a:schemeClr val="bg1"/>
                </a:solidFill>
              </a:rPr>
              <a:t> Εργαστηριακή Εργασία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Λουκανοπούλου Αγγελική Α.Ε.Μ </a:t>
            </a:r>
            <a:r>
              <a:rPr lang="en-US" dirty="0" smtClean="0"/>
              <a:t>:4467</a:t>
            </a:r>
            <a:endParaRPr lang="el-GR" dirty="0"/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" cy="1000125"/>
          </a:xfrm>
          <a:prstGeom prst="rect">
            <a:avLst/>
          </a:prstGeom>
        </p:spPr>
      </p:pic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3895594" y="6356350"/>
            <a:ext cx="4257805" cy="365125"/>
          </a:xfrm>
        </p:spPr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1</a:t>
            </a:fld>
            <a:endParaRPr lang="el-GR"/>
          </a:p>
        </p:txBody>
      </p:sp>
      <p:sp>
        <p:nvSpPr>
          <p:cNvPr id="8" name="Θέση ημερομηνίας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1143000" y="253841"/>
            <a:ext cx="30099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i="1" dirty="0" smtClean="0">
                <a:solidFill>
                  <a:schemeClr val="bg1"/>
                </a:solidFill>
              </a:rPr>
              <a:t>Παιδαγωγικό Τμήμα Δημοτικής Εκπαίδευσης </a:t>
            </a:r>
            <a:endParaRPr lang="el-GR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00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/>
              <a:t>                 </a:t>
            </a:r>
            <a:r>
              <a:rPr lang="el-GR" sz="6600" dirty="0" smtClean="0">
                <a:solidFill>
                  <a:schemeClr val="bg1"/>
                </a:solidFill>
              </a:rPr>
              <a:t>Η ΒΑΡΥΤΗΤΑ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43000" cy="1000125"/>
          </a:xfrm>
        </p:spPr>
      </p:pic>
      <p:sp>
        <p:nvSpPr>
          <p:cNvPr id="5" name="Ορθογώνιο 4"/>
          <p:cNvSpPr/>
          <p:nvPr/>
        </p:nvSpPr>
        <p:spPr>
          <a:xfrm>
            <a:off x="751561" y="2828836"/>
            <a:ext cx="108976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/>
              <a:t>Β</a:t>
            </a:r>
            <a:r>
              <a:rPr lang="el-GR" sz="2800" dirty="0" smtClean="0"/>
              <a:t>αρύτητα ονομάζεται η ιδιότητα των υλικών σωμάτων να έλκουν και να έλκονται αμοιβαία με άλλα υλικά σώματα. Τα </a:t>
            </a:r>
            <a:r>
              <a:rPr lang="el-GR" sz="2800" dirty="0" err="1" smtClean="0"/>
              <a:t>ελκόμενα</a:t>
            </a:r>
            <a:r>
              <a:rPr lang="el-GR" sz="2800" dirty="0" smtClean="0"/>
              <a:t> σώματα κινούνται με επιταχυνόμενη κίνηση προς το έλκον σώμα. </a:t>
            </a:r>
            <a:endParaRPr lang="el-GR" sz="2800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2</a:t>
            </a:fld>
            <a:endParaRPr lang="el-GR"/>
          </a:p>
        </p:txBody>
      </p:sp>
      <p:sp>
        <p:nvSpPr>
          <p:cNvPr id="8" name="Θέση ημερομηνίας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1143000" y="201123"/>
            <a:ext cx="2520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i="1" dirty="0" smtClean="0">
                <a:solidFill>
                  <a:schemeClr val="bg1"/>
                </a:solidFill>
              </a:rPr>
              <a:t>Παιδαγωγικό Τμήμα Δημοτικής Εκπαίδευσης</a:t>
            </a:r>
            <a:endParaRPr lang="el-GR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33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tx1"/>
          </a:solidFill>
        </p:spPr>
        <p:txBody>
          <a:bodyPr/>
          <a:lstStyle/>
          <a:p>
            <a:r>
              <a:rPr lang="el-GR" dirty="0" smtClean="0"/>
              <a:t>           </a:t>
            </a:r>
            <a:r>
              <a:rPr lang="el-GR" dirty="0" smtClean="0">
                <a:solidFill>
                  <a:schemeClr val="bg1"/>
                </a:solidFill>
              </a:rPr>
              <a:t>Ποιος ανακάλυψε την Βαρύτητα;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43000" cy="1000125"/>
          </a:xfrm>
        </p:spPr>
      </p:pic>
      <p:sp>
        <p:nvSpPr>
          <p:cNvPr id="5" name="Ορθογώνιο 4"/>
          <p:cNvSpPr/>
          <p:nvPr/>
        </p:nvSpPr>
        <p:spPr>
          <a:xfrm>
            <a:off x="538619" y="2766205"/>
            <a:ext cx="108976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l-GR" sz="3600" dirty="0" smtClean="0"/>
              <a:t>«Κάθε σώμα στο σύμπαν έλκει κάθε άλλο σώμα με δύναμη ανάλογη του γινομένου των μαζών τους και αντιστρόφως ανάλογη του τετραγώνου της    απόστασης του κέντρου μάζας τους».</a:t>
            </a:r>
            <a:endParaRPr lang="el-GR" sz="3600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3</a:t>
            </a:fld>
            <a:endParaRPr lang="el-GR"/>
          </a:p>
        </p:txBody>
      </p:sp>
      <p:sp>
        <p:nvSpPr>
          <p:cNvPr id="8" name="Θέση ημερομηνίας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1314189" y="130731"/>
            <a:ext cx="263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i="1" dirty="0" smtClean="0">
                <a:solidFill>
                  <a:schemeClr val="bg1"/>
                </a:solidFill>
              </a:rPr>
              <a:t>Παιδαγωγικό</a:t>
            </a:r>
            <a:r>
              <a:rPr lang="el-GR" sz="1000" dirty="0" smtClean="0">
                <a:solidFill>
                  <a:schemeClr val="bg1"/>
                </a:solidFill>
              </a:rPr>
              <a:t> </a:t>
            </a:r>
            <a:r>
              <a:rPr lang="el-GR" sz="1000" i="1" dirty="0" smtClean="0">
                <a:solidFill>
                  <a:schemeClr val="bg1"/>
                </a:solidFill>
              </a:rPr>
              <a:t>Τμήμα</a:t>
            </a:r>
            <a:r>
              <a:rPr lang="el-GR" sz="1000" dirty="0" smtClean="0">
                <a:solidFill>
                  <a:schemeClr val="bg1"/>
                </a:solidFill>
              </a:rPr>
              <a:t> </a:t>
            </a:r>
            <a:r>
              <a:rPr lang="el-GR" sz="1000" i="1" dirty="0" smtClean="0">
                <a:solidFill>
                  <a:schemeClr val="bg1"/>
                </a:solidFill>
              </a:rPr>
              <a:t>Δημοτικής</a:t>
            </a:r>
            <a:r>
              <a:rPr lang="el-GR" sz="1000" dirty="0" smtClean="0">
                <a:solidFill>
                  <a:schemeClr val="bg1"/>
                </a:solidFill>
              </a:rPr>
              <a:t> </a:t>
            </a:r>
            <a:r>
              <a:rPr lang="el-GR" sz="1000" i="1" dirty="0" smtClean="0">
                <a:solidFill>
                  <a:schemeClr val="bg1"/>
                </a:solidFill>
              </a:rPr>
              <a:t>Εκπαίδευσης</a:t>
            </a:r>
            <a:endParaRPr lang="el-GR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48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558344"/>
          </a:xfrm>
          <a:solidFill>
            <a:schemeClr val="tx1"/>
          </a:solidFill>
        </p:spPr>
        <p:txBody>
          <a:bodyPr/>
          <a:lstStyle/>
          <a:p>
            <a:r>
              <a:rPr lang="el-GR" dirty="0" smtClean="0"/>
              <a:t>            </a:t>
            </a:r>
            <a:r>
              <a:rPr lang="el-GR" dirty="0" smtClean="0">
                <a:solidFill>
                  <a:schemeClr val="bg1"/>
                </a:solidFill>
              </a:rPr>
              <a:t>Πως μας επηρεάζει η βαρύτητα;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" cy="1000125"/>
          </a:xfr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09" y="1863266"/>
            <a:ext cx="10528705" cy="4359018"/>
          </a:xfrm>
          <a:prstGeom prst="rect">
            <a:avLst/>
          </a:prstGeom>
        </p:spPr>
      </p:pic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4</a:t>
            </a:fld>
            <a:endParaRPr lang="el-GR"/>
          </a:p>
        </p:txBody>
      </p:sp>
      <p:sp>
        <p:nvSpPr>
          <p:cNvPr id="8" name="Θέση ημερομηνίας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1306592" y="104699"/>
            <a:ext cx="28572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i="1" dirty="0" smtClean="0">
                <a:solidFill>
                  <a:schemeClr val="bg1"/>
                </a:solidFill>
              </a:rPr>
              <a:t>Παιδαγωγικό Τμήμα Δημοτικής Εκπαίδευσης</a:t>
            </a:r>
            <a:endParaRPr lang="el-GR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358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l-GR" dirty="0" smtClean="0"/>
              <a:t>  </a:t>
            </a:r>
            <a:r>
              <a:rPr lang="el-GR" dirty="0" smtClean="0">
                <a:solidFill>
                  <a:schemeClr val="bg1"/>
                </a:solidFill>
              </a:rPr>
              <a:t>   </a:t>
            </a:r>
            <a:br>
              <a:rPr lang="el-GR" dirty="0" smtClean="0">
                <a:solidFill>
                  <a:schemeClr val="bg1"/>
                </a:solidFill>
              </a:rPr>
            </a:br>
            <a:r>
              <a:rPr lang="el-GR" dirty="0" smtClean="0">
                <a:solidFill>
                  <a:schemeClr val="bg1"/>
                </a:solidFill>
              </a:rPr>
              <a:t>Βαρύτητα και Σελήνη</a:t>
            </a:r>
            <a:endParaRPr lang="el-GR" dirty="0" smtClean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57"/>
            <a:ext cx="1143000" cy="1000125"/>
          </a:xfrm>
        </p:spPr>
      </p:pic>
      <p:sp>
        <p:nvSpPr>
          <p:cNvPr id="5" name="Ορθογώνιο 4"/>
          <p:cNvSpPr/>
          <p:nvPr/>
        </p:nvSpPr>
        <p:spPr>
          <a:xfrm>
            <a:off x="939451" y="2828836"/>
            <a:ext cx="105343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3600" dirty="0" smtClean="0"/>
              <a:t>Η Σελήνη είναι ο μοναδικός δορυφόρος της Γης.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3600" dirty="0" smtClean="0"/>
              <a:t> Η βαρύτητα διατηρεί τη Σελήνη στην τροχιά γύρω από τη Γη.</a:t>
            </a:r>
            <a:endParaRPr lang="el-GR" sz="3600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5</a:t>
            </a:fld>
            <a:endParaRPr lang="el-GR"/>
          </a:p>
        </p:txBody>
      </p:sp>
      <p:sp>
        <p:nvSpPr>
          <p:cNvPr id="8" name="Θέση ημερομηνίας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1302706" y="126674"/>
            <a:ext cx="2520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i="1" dirty="0" smtClean="0">
                <a:solidFill>
                  <a:schemeClr val="bg1"/>
                </a:solidFill>
              </a:rPr>
              <a:t>Παιδαγωγικό Τμήμα Δημοτικής Εκπαίδευσης</a:t>
            </a:r>
            <a:endParaRPr lang="el-GR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72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03006"/>
          </a:xfrm>
          <a:solidFill>
            <a:schemeClr val="tx1"/>
          </a:solidFill>
        </p:spPr>
        <p:txBody>
          <a:bodyPr/>
          <a:lstStyle/>
          <a:p>
            <a:r>
              <a:rPr lang="el-GR" dirty="0" smtClean="0"/>
              <a:t>               </a:t>
            </a:r>
            <a:r>
              <a:rPr lang="el-GR" dirty="0" smtClean="0">
                <a:solidFill>
                  <a:schemeClr val="bg1"/>
                </a:solidFill>
              </a:rPr>
              <a:t>Επίλογος</a:t>
            </a:r>
            <a:endParaRPr lang="el-GR" dirty="0"/>
          </a:p>
        </p:txBody>
      </p:sp>
      <p:pic>
        <p:nvPicPr>
          <p:cNvPr id="4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43000" cy="1000125"/>
          </a:xfrm>
        </p:spPr>
      </p:pic>
      <p:sp>
        <p:nvSpPr>
          <p:cNvPr id="5" name="Ορθογώνιο 4"/>
          <p:cNvSpPr/>
          <p:nvPr/>
        </p:nvSpPr>
        <p:spPr>
          <a:xfrm>
            <a:off x="826719" y="2392564"/>
            <a:ext cx="56072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4000" dirty="0" smtClean="0"/>
              <a:t>&lt;&lt;Σας ευχαριστώ πολύ&gt;&gt;</a:t>
            </a:r>
            <a:endParaRPr lang="el-GR" sz="4000" dirty="0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773" y="3100450"/>
            <a:ext cx="2857500" cy="2857500"/>
          </a:xfrm>
          <a:prstGeom prst="rect">
            <a:avLst/>
          </a:prstGeom>
        </p:spPr>
      </p:pic>
      <p:sp>
        <p:nvSpPr>
          <p:cNvPr id="7" name="Θέση υποσέλιδου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8" name="Θέση αριθμού διαφάνειας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F0D97-A7A9-4687-AE4B-23622E8CA62B}" type="slidenum">
              <a:rPr lang="el-GR" smtClean="0"/>
              <a:t>6</a:t>
            </a:fld>
            <a:endParaRPr lang="el-GR"/>
          </a:p>
        </p:txBody>
      </p:sp>
      <p:sp>
        <p:nvSpPr>
          <p:cNvPr id="9" name="Θέση ημερομηνίας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Νεύτωνας</a:t>
            </a:r>
            <a:endParaRPr lang="el-GR"/>
          </a:p>
        </p:txBody>
      </p:sp>
      <p:sp>
        <p:nvSpPr>
          <p:cNvPr id="10" name="TextBox 9"/>
          <p:cNvSpPr txBox="1"/>
          <p:nvPr/>
        </p:nvSpPr>
        <p:spPr>
          <a:xfrm>
            <a:off x="1316536" y="86706"/>
            <a:ext cx="2917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i="1" dirty="0" smtClean="0">
                <a:solidFill>
                  <a:schemeClr val="bg1"/>
                </a:solidFill>
              </a:rPr>
              <a:t>Παιδαγωγικό Τμήμα Δημοτικής Εκπαίδευσης</a:t>
            </a:r>
            <a:endParaRPr lang="el-GR" sz="1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461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171</Words>
  <Application>Microsoft Office PowerPoint</Application>
  <PresentationFormat>Ευρεία οθόνη</PresentationFormat>
  <Paragraphs>40</Paragraphs>
  <Slides>6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Θέμα του Office</vt:lpstr>
      <vt:lpstr>2η Εργαστηριακή Εργασία</vt:lpstr>
      <vt:lpstr>                 Η ΒΑΡΥΤΗΤΑ</vt:lpstr>
      <vt:lpstr>           Ποιος ανακάλυψε την Βαρύτητα;</vt:lpstr>
      <vt:lpstr>            Πως μας επηρεάζει η βαρύτητα;</vt:lpstr>
      <vt:lpstr>      Βαρύτητα και Σελήνη</vt:lpstr>
      <vt:lpstr>               Επίλογος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2η Εργαστηριακή Εργασία</dc:title>
  <dc:creator>elinalouk@yahoo.com</dc:creator>
  <cp:lastModifiedBy>elinalouk@yahoo.com</cp:lastModifiedBy>
  <cp:revision>4</cp:revision>
  <dcterms:created xsi:type="dcterms:W3CDTF">2018-04-23T16:04:17Z</dcterms:created>
  <dcterms:modified xsi:type="dcterms:W3CDTF">2018-04-23T16:30:28Z</dcterms:modified>
</cp:coreProperties>
</file>